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950" r:id="rId2"/>
    <p:sldId id="1344" r:id="rId3"/>
    <p:sldId id="545" r:id="rId4"/>
    <p:sldId id="546" r:id="rId5"/>
    <p:sldId id="547" r:id="rId6"/>
    <p:sldId id="548" r:id="rId7"/>
    <p:sldId id="552" r:id="rId8"/>
    <p:sldId id="549" r:id="rId9"/>
    <p:sldId id="550" r:id="rId10"/>
    <p:sldId id="553" r:id="rId11"/>
    <p:sldId id="551" r:id="rId12"/>
    <p:sldId id="1353" r:id="rId13"/>
    <p:sldId id="1354" r:id="rId14"/>
    <p:sldId id="1355" r:id="rId15"/>
    <p:sldId id="465" r:id="rId16"/>
    <p:sldId id="466" r:id="rId17"/>
    <p:sldId id="467" r:id="rId18"/>
    <p:sldId id="475" r:id="rId19"/>
    <p:sldId id="474" r:id="rId20"/>
    <p:sldId id="477" r:id="rId21"/>
    <p:sldId id="478" r:id="rId22"/>
    <p:sldId id="476" r:id="rId23"/>
    <p:sldId id="1257" r:id="rId24"/>
    <p:sldId id="1347" r:id="rId25"/>
    <p:sldId id="1348" r:id="rId26"/>
    <p:sldId id="1349" r:id="rId27"/>
    <p:sldId id="1350" r:id="rId28"/>
    <p:sldId id="1351" r:id="rId29"/>
    <p:sldId id="463" r:id="rId30"/>
    <p:sldId id="1352" r:id="rId31"/>
    <p:sldId id="459" r:id="rId32"/>
    <p:sldId id="460" r:id="rId33"/>
    <p:sldId id="461" r:id="rId34"/>
    <p:sldId id="462" r:id="rId35"/>
    <p:sldId id="464" r:id="rId36"/>
    <p:sldId id="518" r:id="rId37"/>
    <p:sldId id="519" r:id="rId38"/>
    <p:sldId id="520" r:id="rId39"/>
    <p:sldId id="521" r:id="rId40"/>
    <p:sldId id="522" r:id="rId41"/>
    <p:sldId id="524" r:id="rId42"/>
    <p:sldId id="523" r:id="rId43"/>
    <p:sldId id="525" r:id="rId44"/>
    <p:sldId id="1341" r:id="rId45"/>
    <p:sldId id="954" r:id="rId46"/>
    <p:sldId id="1240" r:id="rId47"/>
    <p:sldId id="1356" r:id="rId48"/>
    <p:sldId id="1334" r:id="rId49"/>
    <p:sldId id="1335" r:id="rId50"/>
    <p:sldId id="256" r:id="rId51"/>
    <p:sldId id="257" r:id="rId52"/>
    <p:sldId id="1237" r:id="rId53"/>
    <p:sldId id="1238" r:id="rId54"/>
    <p:sldId id="1336" r:id="rId55"/>
    <p:sldId id="1281" r:id="rId56"/>
    <p:sldId id="1339" r:id="rId57"/>
    <p:sldId id="1357" r:id="rId58"/>
    <p:sldId id="946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353"/>
            <p14:sldId id="1354"/>
            <p14:sldId id="1355"/>
            <p14:sldId id="465"/>
            <p14:sldId id="466"/>
            <p14:sldId id="467"/>
            <p14:sldId id="475"/>
            <p14:sldId id="474"/>
            <p14:sldId id="477"/>
            <p14:sldId id="478"/>
            <p14:sldId id="476"/>
            <p14:sldId id="1257"/>
            <p14:sldId id="1347"/>
            <p14:sldId id="1348"/>
            <p14:sldId id="1349"/>
            <p14:sldId id="1350"/>
            <p14:sldId id="1351"/>
            <p14:sldId id="463"/>
            <p14:sldId id="1352"/>
            <p14:sldId id="459"/>
            <p14:sldId id="460"/>
            <p14:sldId id="461"/>
            <p14:sldId id="462"/>
            <p14:sldId id="464"/>
            <p14:sldId id="518"/>
            <p14:sldId id="519"/>
            <p14:sldId id="520"/>
            <p14:sldId id="521"/>
            <p14:sldId id="522"/>
            <p14:sldId id="524"/>
            <p14:sldId id="523"/>
            <p14:sldId id="525"/>
            <p14:sldId id="1341"/>
            <p14:sldId id="954"/>
            <p14:sldId id="1240"/>
            <p14:sldId id="1356"/>
            <p14:sldId id="1334"/>
            <p14:sldId id="1335"/>
            <p14:sldId id="256"/>
            <p14:sldId id="257"/>
            <p14:sldId id="1237"/>
            <p14:sldId id="1238"/>
            <p14:sldId id="1336"/>
            <p14:sldId id="1281"/>
            <p14:sldId id="1339"/>
            <p14:sldId id="1357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28/06/2025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DECE3-66B3-675D-DBB8-E1B908DE1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82C20-3B1B-735B-3CDB-52A3ECDA3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7C23D-9250-53D5-3DB9-A6FAD188A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81DCD-A6DE-5AD9-9BDD-9471280C9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268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E0BA-CD03-11D3-28C8-846B025D8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6A27C-C3D5-789D-CD78-500514BD0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D39F7-CC9D-FA25-0662-D8A6B950B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6AABB-3D69-C30E-5C18-2CA7D60E4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67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28/06/2025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29th June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Walk By Faith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464834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Chris Falson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1990, 1999 Universal Music - Brentwood Benson Publishing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3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walk by faith each step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live by faith I put my trust in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walk by faith each step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live by faith I put my trust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540811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1447B-DB48-BFB2-8216-9124A16BF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7FCE04-04EC-A920-BB72-E018F5C46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step I take is a step of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weapon formed against me shall prosper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prayer I make is a prayer of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my God is for me who can be against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69FD0-1C0B-E534-3833-798F9BBB87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423620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Mercy Flows</a:t>
            </a:r>
          </a:p>
          <a:p>
            <a:r>
              <a:rPr lang="en-GB" sz="1200" dirty="0">
                <a:solidFill>
                  <a:schemeClr val="bg1"/>
                </a:solidFill>
              </a:rPr>
              <a:t>Dele Olajide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Your mercy flows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Like a river through my soul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Your love came down and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Picked me off the ground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As your grace abounds,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lift my voice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your voice and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E5010-6AB3-C8C5-A41B-C0BCA3677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B42C65-3EE2-2A42-4BA6-D73BEA1A4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Move your feet and dance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Cos there is a second chance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30FEA-71BB-DB55-A909-B64880D0BF9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132144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Spirit calls my heart to receive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free, even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grace abounds, my fears all fade away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392FE-D4E3-0A1E-D111-69A10E669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C27129-AA53-6BC9-584F-189D65A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your voice and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502-976A-B822-37A2-B23BDC71397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65610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DDEA5-665F-62BA-3D77-75DE0F73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1FAF9A-FEAB-E37A-69C5-F85D4FA40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Move your feet and dance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Cos there is a second chance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9C1D8-2EAA-3B40-97DD-5010A1C1A5C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009767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1F12-D21A-EB3C-7F0D-760044F3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770125-1996-AB03-8BF7-90A2BFF8E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Lift your voice, move your feet,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praise begin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 song, move your body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those praises 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555C7-039C-16A2-32FF-BCB9887BCD0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590460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7206380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Brooke Ligertwood | Cody Carnes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2023 Brandon Lake Music; Brooke Ligertwood Designee; Capitol CMG Paragon; Writer's Roof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  <p:extLst>
      <p:ext uri="{BB962C8B-B14F-4D97-AF65-F5344CB8AC3E}">
        <p14:creationId xmlns:p14="http://schemas.microsoft.com/office/powerpoint/2010/main" val="1569600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run to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place their hope and confidence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won’t forsake them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seek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bend their knee and fix their gaze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won’t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4174555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3264487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walk with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hearts are set on pilgrimage with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They’ll see His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die to 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joy it is to give it all for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for Him only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all for Your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2398698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386488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89131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in the sanctuary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fields of plenty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darkest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3388018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my hands are empty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with a praise that costs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nobody’s watching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2456674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the weapon’s forming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the walls are falling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</a:t>
            </a:r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He goes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253785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69D-6CAD-9EF3-01FD-12974F7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54CEE4-344C-B59C-C736-F69525F0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for He holds the </a:t>
            </a:r>
            <a:r>
              <a:rPr lang="en-GB" sz="3600" dirty="0" err="1">
                <a:solidFill>
                  <a:schemeClr val="bg1"/>
                </a:solidFill>
              </a:rPr>
              <a:t>vict’ry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</a:t>
            </a:r>
          </a:p>
          <a:p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F334A-8846-181A-4AE4-F9CC335A2A80}"/>
              </a:ext>
            </a:extLst>
          </p:cNvPr>
          <p:cNvSpPr txBox="1"/>
          <p:nvPr/>
        </p:nvSpPr>
        <p:spPr>
          <a:xfrm>
            <a:off x="8194495" y="0"/>
            <a:ext cx="91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334298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3861318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81281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10,000 Reasons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6016351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sun comes up it's a new day dawning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time to sing Your song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Whatever may pass and whatever lies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me be singing when the evening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rich in love and You're slow to anger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great and Your heart is kind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all Your goodness I will keep on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Ten thousand reasons for my heart to find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69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on that day when my strength is failing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end draws near and my time has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Still my soul will sing Your praise unending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Ten thousand years and then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948181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6009-5A25-6227-A170-6E5C392EF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53C2-8656-2518-D903-68F0C1349C0C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D2E390-A50F-0BEA-92D2-A47B365BC6B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BB581553-B6E9-D343-6973-A69EA9DC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81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6EBD1-1C74-88A4-AF7D-7956F0B1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4CF08-03D5-E52D-10F7-37F1FB15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63EAB-E823-6E5B-8ED4-4D059E38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425"/>
            <a:ext cx="9144000" cy="50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65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209CA-2E58-491C-4A57-15FF400F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385"/>
            <a:ext cx="9144000" cy="51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55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E128-28E7-A1F0-8249-9733D90D0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ke a Step - Session 6 - Sharing the Gospel (David Bareham)">
            <a:hlinkClick r:id="" action="ppaction://media"/>
            <a:extLst>
              <a:ext uri="{FF2B5EF4-FFF2-40B4-BE49-F238E27FC236}">
                <a16:creationId xmlns:a16="http://schemas.microsoft.com/office/drawing/2014/main" id="{704D1A80-F220-9CC4-E814-9CD4247ED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6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7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3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3896</TotalTime>
  <Words>1411</Words>
  <Application>Microsoft Office PowerPoint</Application>
  <PresentationFormat>On-screen Show (4:3)</PresentationFormat>
  <Paragraphs>269</Paragraphs>
  <Slides>58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137</cp:revision>
  <dcterms:created xsi:type="dcterms:W3CDTF">2024-09-27T16:56:29Z</dcterms:created>
  <dcterms:modified xsi:type="dcterms:W3CDTF">2025-06-28T08:14:21Z</dcterms:modified>
</cp:coreProperties>
</file>